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301" r:id="rId4"/>
    <p:sldId id="261" r:id="rId5"/>
    <p:sldId id="302" r:id="rId6"/>
    <p:sldId id="266" r:id="rId7"/>
    <p:sldId id="303" r:id="rId8"/>
    <p:sldId id="285" r:id="rId9"/>
    <p:sldId id="284" r:id="rId10"/>
    <p:sldId id="306" r:id="rId11"/>
    <p:sldId id="287" r:id="rId12"/>
    <p:sldId id="29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1020" y="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ромашки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бумаги 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2000241"/>
            <a:ext cx="21431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Листики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https://www.maam.ru/upload/blogs/detsad-545087-14593333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286279" cy="2514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2000240"/>
            <a:ext cx="3963290" cy="222084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Вот такие ромашки у нас получились.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66" name="Picture 2" descr="https://www.maam.ru/upload/blogs/detsad-545087-14593333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28628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2000240"/>
            <a:ext cx="4357718" cy="1714512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отходя от этой техники можно сделать другие цветы, сменив на гармошки срезы и поменяв цвета бумаги.  Вот такие цветы у нас получатся.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2" name="Picture 2" descr="https://www.maam.ru/upload/blogs/detsad-545087-14593334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00240"/>
            <a:ext cx="4143404" cy="3106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Цветы из бумаги. Мастер-класс «Ромашки» с детьми дошкольного возрас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5" y="2143116"/>
            <a:ext cx="4286281" cy="285752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857752" y="1428736"/>
            <a:ext cx="42862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Ромашка - это такой маленький цветочек на тоненьком стебельке.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Стебелечек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зеленого цвета и на нем много маленьких ромашек. Лепесточки цветка белого цвета, а серединка желтая. Ромашка растет и в поле, и в саду.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Ромашки напоминают небольшие солнышки, такие же теплые, яркие и солнечные.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сейчас мы сделаем ромашку из бумаги.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1928801"/>
            <a:ext cx="41434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8" name="Picture 10" descr="http://www.handcraftguide.com/sites/default/files/styles/original___water/public/2_254.jpg?itok=09K-97L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857364"/>
            <a:ext cx="3429024" cy="425672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429124" y="1857364"/>
            <a:ext cx="45720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Материал и инструменты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-ножницы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-клей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-бумага цветная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(белая, жёлтая, зелёная)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2000240"/>
            <a:ext cx="3963290" cy="222084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Берём белый лист бумаги и складываем его гармошкой.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386" name="Picture 2" descr="https://www.maam.ru/upload/blogs/detsad-545087-14593329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714488"/>
            <a:ext cx="4286280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2000240"/>
            <a:ext cx="3963290" cy="222084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Отмеряем жёлтую бумагу для серединки цветка, и приклеиваем этот кусочек на середину нашего листочка.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5842" name="Picture 2" descr="https://www.maam.ru/upload/blogs/detsad-545087-14593330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00240"/>
            <a:ext cx="447671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28652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58214" y="2060848"/>
            <a:ext cx="246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70" name="Picture 10" descr="https://www.maam.ru/upload/blogs/detsad-545087-14593330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85860"/>
            <a:ext cx="3500462" cy="1970631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4071934" y="1857364"/>
            <a:ext cx="4786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Теперь, когда серединка у нас приклеена, мы складываем опять листок гармошкой.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72" name="Picture 12" descr="https://www.maam.ru/upload/blogs/detsad-545087-14593331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97832" y="3214686"/>
            <a:ext cx="3266143" cy="2000264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 rot="10800000" flipV="1">
            <a:off x="5357818" y="3721388"/>
            <a:ext cx="3429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Краешки нашего изделия мы срезаем ножницами.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58214" y="2060848"/>
            <a:ext cx="246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70" name="Picture 6" descr="https://www.maam.ru/upload/blogs/detsad-545087-14593332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85926"/>
            <a:ext cx="4592442" cy="257176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143504" y="2071678"/>
            <a:ext cx="371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Теперь начнём собирать наш цветочек. Нам надо краешки разных сторон склеить клеем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4344" name="Picture 8" descr="https://www.maam.ru/upload/blogs/detsad-545087-14593332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316694" cy="292895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857752" y="2000240"/>
            <a:ext cx="3714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 цветок почти готов.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2000241"/>
            <a:ext cx="41433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Теперь будем делать стебелёк и листики, нам нужна зелёная бумага. Вырезаем листики, и скручиваем из бумаги стебелёк.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www.maam.ru/upload/blogs/detsad-545087-14593332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750154"/>
            <a:ext cx="4286280" cy="32131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129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  Мастер-класс по изготовлению ромашки из бумаги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Слайд 3</vt:lpstr>
      <vt:lpstr>Слайд 4</vt:lpstr>
      <vt:lpstr>Слайд 5</vt:lpstr>
      <vt:lpstr>Слайд 6</vt:lpstr>
      <vt:lpstr>Слайд 7</vt:lpstr>
      <vt:lpstr>Кружок декоративно-прикладного творчества</vt:lpstr>
      <vt:lpstr>Слайд 9</vt:lpstr>
      <vt:lpstr>Слайд 10</vt:lpstr>
      <vt:lpstr>Слайд 11</vt:lpstr>
      <vt:lpstr>Слайд 12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218</cp:revision>
  <dcterms:created xsi:type="dcterms:W3CDTF">2013-09-30T22:23:58Z</dcterms:created>
  <dcterms:modified xsi:type="dcterms:W3CDTF">2020-04-09T12:57:46Z</dcterms:modified>
</cp:coreProperties>
</file>